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"/>
  </p:notesMasterIdLst>
  <p:sldIdLst>
    <p:sldId id="256" r:id="rId2"/>
    <p:sldId id="258" r:id="rId3"/>
    <p:sldId id="260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60BEC1-4A19-49D3-97A3-EE0F3DD2F4BD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1AFE09-E23F-4DCE-BB6F-68A00F0CC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494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1AFE09-E23F-4DCE-BB6F-68A00F0CC245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8546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/>
                </a:solidFill>
              </a:rPr>
              <a:pPr/>
              <a:t>30.06.2023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/>
                </a:solidFill>
              </a:rPr>
              <a:pPr/>
              <a:t>30.06.2023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/>
                </a:solidFill>
              </a:rPr>
              <a:pPr/>
              <a:t>30.06.2023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/>
                </a:solidFill>
              </a:rPr>
              <a:pPr/>
              <a:t>30.06.2023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/>
                </a:solidFill>
              </a:rPr>
              <a:pPr/>
              <a:t>30.06.2023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/>
                </a:solidFill>
              </a:rPr>
              <a:pPr/>
              <a:t>30.06.2023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/>
                </a:solidFill>
              </a:rPr>
              <a:pPr/>
              <a:t>30.06.2023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/>
                </a:solidFill>
              </a:rPr>
              <a:pPr/>
              <a:t>30.06.2023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/>
                </a:solidFill>
              </a:rPr>
              <a:pPr/>
              <a:t>30.06.2023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/>
                </a:solidFill>
              </a:rPr>
              <a:pPr/>
              <a:t>30.06.2023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/>
                </a:solidFill>
              </a:rPr>
              <a:pPr/>
              <a:t>30.06.2023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pPr algn="r"/>
            <a:r>
              <a:rPr lang="ru-RU" dirty="0" err="1" smtClean="0"/>
              <a:t>Чернякова</a:t>
            </a:r>
            <a:r>
              <a:rPr lang="ru-RU" dirty="0" smtClean="0"/>
              <a:t> Е.М., преподаватель профессиональных модулей ГАПОУ НСО «Болотнинский педагогический колледж»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Цели и задачи пробного занятия по конструированию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41389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endParaRPr lang="ru-RU" sz="3200" dirty="0">
              <a:effectLst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ru-RU" b="1" dirty="0" smtClean="0"/>
              <a:t>Тема</a:t>
            </a:r>
            <a:r>
              <a:rPr lang="ru-RU" dirty="0" smtClean="0"/>
              <a:t> «Танк из поролоновой губки»</a:t>
            </a:r>
          </a:p>
          <a:p>
            <a:pPr marL="109728" indent="0">
              <a:buNone/>
            </a:pPr>
            <a:r>
              <a:rPr lang="ru-RU" b="1" dirty="0" smtClean="0"/>
              <a:t>Образовательная </a:t>
            </a:r>
            <a:r>
              <a:rPr lang="ru-RU" b="1" dirty="0"/>
              <a:t>область: </a:t>
            </a:r>
            <a:r>
              <a:rPr lang="ru-RU" dirty="0"/>
              <a:t>художественно-эстетическое развитие, познавательное </a:t>
            </a:r>
            <a:r>
              <a:rPr lang="ru-RU" dirty="0" smtClean="0"/>
              <a:t>развитие</a:t>
            </a:r>
          </a:p>
          <a:p>
            <a:pPr marL="109728" indent="0">
              <a:buNone/>
            </a:pPr>
            <a:endParaRPr lang="ru-RU" dirty="0" smtClean="0"/>
          </a:p>
          <a:p>
            <a:r>
              <a:rPr lang="ru-RU" b="1" dirty="0"/>
              <a:t>Цель:</a:t>
            </a:r>
            <a:r>
              <a:rPr lang="ru-RU" dirty="0"/>
              <a:t> Формирование </a:t>
            </a:r>
            <a:r>
              <a:rPr lang="ru-RU" dirty="0" smtClean="0"/>
              <a:t>у детей умений </a:t>
            </a:r>
            <a:r>
              <a:rPr lang="ru-RU" dirty="0"/>
              <a:t>конструировать изделия </a:t>
            </a:r>
            <a:r>
              <a:rPr lang="ru-RU" dirty="0" smtClean="0"/>
              <a:t>из </a:t>
            </a:r>
            <a:r>
              <a:rPr lang="ru-RU" dirty="0"/>
              <a:t>бросового </a:t>
            </a:r>
            <a:r>
              <a:rPr lang="ru-RU" dirty="0" smtClean="0"/>
              <a:t>материала(танк </a:t>
            </a:r>
            <a:r>
              <a:rPr lang="ru-RU" i="1" dirty="0"/>
              <a:t>из </a:t>
            </a:r>
            <a:r>
              <a:rPr lang="ru-RU" i="1" dirty="0" smtClean="0"/>
              <a:t>поролоновой губки</a:t>
            </a:r>
            <a:r>
              <a:rPr lang="ru-RU" dirty="0" smtClean="0"/>
              <a:t>) </a:t>
            </a:r>
            <a:endParaRPr lang="ru-RU" dirty="0" smtClean="0"/>
          </a:p>
          <a:p>
            <a:r>
              <a:rPr lang="ru-RU" i="1" dirty="0" smtClean="0"/>
              <a:t> </a:t>
            </a:r>
            <a:endParaRPr lang="ru-RU" dirty="0"/>
          </a:p>
          <a:p>
            <a:r>
              <a:rPr lang="ru-RU" b="1" dirty="0"/>
              <a:t>Задачи</a:t>
            </a:r>
            <a:r>
              <a:rPr lang="ru-RU" b="1" dirty="0" smtClean="0"/>
              <a:t>:</a:t>
            </a:r>
          </a:p>
          <a:p>
            <a:endParaRPr lang="ru-RU" b="1" dirty="0" smtClean="0"/>
          </a:p>
          <a:p>
            <a:pPr marL="114300" indent="0">
              <a:buNone/>
            </a:pPr>
            <a:r>
              <a:rPr lang="ru-RU" b="1" dirty="0" smtClean="0"/>
              <a:t>Образовательная </a:t>
            </a:r>
            <a:r>
              <a:rPr lang="ru-RU" b="1" dirty="0"/>
              <a:t>задача:</a:t>
            </a:r>
            <a:r>
              <a:rPr lang="ru-RU" dirty="0"/>
              <a:t> Познакомить детей с поролоном и его свойствами.</a:t>
            </a:r>
          </a:p>
          <a:p>
            <a:r>
              <a:rPr lang="ru-RU" b="1" dirty="0" smtClean="0"/>
              <a:t>Изобразительная </a:t>
            </a:r>
            <a:r>
              <a:rPr lang="ru-RU" b="1" dirty="0"/>
              <a:t>задача: </a:t>
            </a:r>
            <a:r>
              <a:rPr lang="ru-RU" dirty="0"/>
              <a:t>формировать умение конструировать </a:t>
            </a:r>
            <a:r>
              <a:rPr lang="ru-RU" dirty="0" smtClean="0"/>
              <a:t>танк </a:t>
            </a:r>
            <a:r>
              <a:rPr lang="ru-RU" dirty="0"/>
              <a:t>из поролоновой губки</a:t>
            </a:r>
          </a:p>
          <a:p>
            <a:r>
              <a:rPr lang="ru-RU" b="1" dirty="0"/>
              <a:t>Техническая задача:</a:t>
            </a:r>
            <a:r>
              <a:rPr lang="ru-RU" dirty="0"/>
              <a:t> Закрепить прием вырезания круга из квадратной заготовки</a:t>
            </a:r>
          </a:p>
          <a:p>
            <a:r>
              <a:rPr lang="ru-RU" dirty="0" smtClean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4008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b="1" dirty="0" smtClean="0"/>
          </a:p>
          <a:p>
            <a:r>
              <a:rPr lang="ru-RU" b="1" dirty="0" smtClean="0"/>
              <a:t>Развивающая </a:t>
            </a:r>
            <a:r>
              <a:rPr lang="ru-RU" b="1" dirty="0"/>
              <a:t>задача: </a:t>
            </a:r>
            <a:endParaRPr lang="ru-RU" b="1" dirty="0" smtClean="0"/>
          </a:p>
          <a:p>
            <a:pPr marL="114300" indent="0">
              <a:buNone/>
            </a:pPr>
            <a:r>
              <a:rPr lang="ru-RU"/>
              <a:t>развивать мышление через высказывания о свойствах поролона, развивать </a:t>
            </a:r>
            <a:r>
              <a:rPr lang="ru-RU" smtClean="0"/>
              <a:t>наблюдательность</a:t>
            </a:r>
            <a:endParaRPr lang="ru-RU" dirty="0"/>
          </a:p>
          <a:p>
            <a:r>
              <a:rPr lang="ru-RU" b="1" dirty="0"/>
              <a:t>Воспитательная задача: </a:t>
            </a:r>
            <a:endParaRPr lang="ru-RU" b="1" dirty="0" smtClean="0"/>
          </a:p>
          <a:p>
            <a:pPr marL="114300" indent="0">
              <a:buNone/>
            </a:pPr>
            <a:r>
              <a:rPr lang="ru-RU" dirty="0" smtClean="0"/>
              <a:t>воспитывать </a:t>
            </a:r>
            <a:r>
              <a:rPr lang="ru-RU" dirty="0"/>
              <a:t>аккуратность в выполнении работы</a:t>
            </a:r>
          </a:p>
          <a:p>
            <a:r>
              <a:rPr lang="ru-RU" b="1" dirty="0" smtClean="0"/>
              <a:t>Дополнительная </a:t>
            </a:r>
            <a:r>
              <a:rPr lang="ru-RU" b="1" dirty="0"/>
              <a:t>задача: </a:t>
            </a:r>
            <a:endParaRPr lang="ru-RU" b="1" dirty="0" smtClean="0"/>
          </a:p>
          <a:p>
            <a:pPr marL="114300" indent="0">
              <a:buNone/>
            </a:pPr>
            <a:r>
              <a:rPr lang="ru-RU" dirty="0" smtClean="0"/>
              <a:t>закрепить знания </a:t>
            </a:r>
            <a:r>
              <a:rPr lang="ru-RU" dirty="0"/>
              <a:t>детей о военной технике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1530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Планируемый результат занятия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/>
              <a:t>Образовательная задача: </a:t>
            </a:r>
            <a:r>
              <a:rPr lang="ru-RU" dirty="0"/>
              <a:t>Познакомить детей с поролоном и его свойствами.</a:t>
            </a:r>
          </a:p>
          <a:p>
            <a:endParaRPr lang="ru-RU" b="1" dirty="0" smtClean="0"/>
          </a:p>
          <a:p>
            <a:r>
              <a:rPr lang="ru-RU" b="1" dirty="0" smtClean="0"/>
              <a:t>Изобразительная </a:t>
            </a:r>
            <a:r>
              <a:rPr lang="ru-RU" b="1" dirty="0"/>
              <a:t>задача: </a:t>
            </a:r>
            <a:r>
              <a:rPr lang="ru-RU" dirty="0" smtClean="0"/>
              <a:t>Формировать </a:t>
            </a:r>
            <a:r>
              <a:rPr lang="ru-RU" dirty="0"/>
              <a:t>умение конструировать (танк) из поролоновой губки</a:t>
            </a:r>
          </a:p>
          <a:p>
            <a:endParaRPr lang="ru-RU" b="1" dirty="0" smtClean="0"/>
          </a:p>
          <a:p>
            <a:r>
              <a:rPr lang="ru-RU" b="1" dirty="0" smtClean="0"/>
              <a:t>Техническая </a:t>
            </a:r>
            <a:r>
              <a:rPr lang="ru-RU" b="1" dirty="0"/>
              <a:t>задача: </a:t>
            </a:r>
            <a:r>
              <a:rPr lang="ru-RU" dirty="0"/>
              <a:t>Закрепить прием вырезания круга из квадратной заготовки</a:t>
            </a:r>
          </a:p>
          <a:p>
            <a:r>
              <a:rPr lang="ru-RU" b="1" dirty="0"/>
              <a:t> 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628650" lvl="0" indent="-514350">
              <a:buFont typeface="+mj-lt"/>
              <a:buAutoNum type="arabicPeriod"/>
            </a:pPr>
            <a:r>
              <a:rPr lang="ru-RU" dirty="0" smtClean="0"/>
              <a:t>Дети </a:t>
            </a:r>
            <a:r>
              <a:rPr lang="ru-RU" dirty="0"/>
              <a:t>называют свойства </a:t>
            </a:r>
            <a:r>
              <a:rPr lang="ru-RU" dirty="0" smtClean="0"/>
              <a:t>поролона</a:t>
            </a:r>
          </a:p>
          <a:p>
            <a:pPr marL="628650" lvl="0" indent="-514350">
              <a:buFont typeface="+mj-lt"/>
              <a:buAutoNum type="arabicPeriod"/>
            </a:pPr>
            <a:endParaRPr lang="ru-RU" dirty="0"/>
          </a:p>
          <a:p>
            <a:pPr marL="628650" lvl="0" indent="-514350">
              <a:buFont typeface="+mj-lt"/>
              <a:buAutoNum type="arabicPeriod"/>
            </a:pPr>
            <a:endParaRPr lang="ru-RU" dirty="0" smtClean="0"/>
          </a:p>
          <a:p>
            <a:pPr marL="628650" lvl="0" indent="-514350">
              <a:buFont typeface="+mj-lt"/>
              <a:buAutoNum type="arabicPeriod"/>
            </a:pPr>
            <a:endParaRPr lang="ru-RU" dirty="0"/>
          </a:p>
          <a:p>
            <a:pPr marL="628650" lvl="0" indent="-514350">
              <a:buFont typeface="+mj-lt"/>
              <a:buAutoNum type="arabicPeriod"/>
            </a:pPr>
            <a:r>
              <a:rPr lang="ru-RU" dirty="0" smtClean="0"/>
              <a:t>Дети сконструируют  танк из </a:t>
            </a:r>
            <a:r>
              <a:rPr lang="ru-RU" dirty="0"/>
              <a:t>поролоновой </a:t>
            </a:r>
            <a:r>
              <a:rPr lang="ru-RU" dirty="0" smtClean="0"/>
              <a:t>губки</a:t>
            </a:r>
          </a:p>
          <a:p>
            <a:pPr marL="628650" lvl="0" indent="-514350">
              <a:buFont typeface="+mj-lt"/>
              <a:buAutoNum type="arabicPeriod"/>
            </a:pPr>
            <a:endParaRPr lang="ru-RU" dirty="0"/>
          </a:p>
          <a:p>
            <a:pPr marL="628650" lvl="0" indent="-514350">
              <a:buFont typeface="+mj-lt"/>
              <a:buAutoNum type="arabicPeriod"/>
            </a:pPr>
            <a:endParaRPr lang="ru-RU" dirty="0"/>
          </a:p>
          <a:p>
            <a:pPr marL="628650" lvl="0" indent="-514350">
              <a:buFont typeface="+mj-lt"/>
              <a:buAutoNum type="arabicPeriod"/>
            </a:pPr>
            <a:r>
              <a:rPr lang="ru-RU" dirty="0" smtClean="0"/>
              <a:t>Дети вырежут  круги </a:t>
            </a:r>
            <a:r>
              <a:rPr lang="ru-RU" dirty="0"/>
              <a:t>из </a:t>
            </a:r>
            <a:r>
              <a:rPr lang="ru-RU" dirty="0" smtClean="0"/>
              <a:t>квадратных заготовок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7227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Планируемый результат занятия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/>
              <a:t>Развивающая </a:t>
            </a:r>
            <a:r>
              <a:rPr lang="ru-RU" b="1" dirty="0" smtClean="0"/>
              <a:t>задача:</a:t>
            </a:r>
          </a:p>
          <a:p>
            <a:pPr marL="114300" indent="0">
              <a:buNone/>
            </a:pPr>
            <a:r>
              <a:rPr lang="ru-RU" dirty="0" smtClean="0"/>
              <a:t>развивать мышление через высказывания о свойствах </a:t>
            </a:r>
            <a:r>
              <a:rPr lang="ru-RU" dirty="0"/>
              <a:t>поролона, развивать </a:t>
            </a:r>
            <a:r>
              <a:rPr lang="ru-RU" dirty="0" smtClean="0"/>
              <a:t>наблюдательность</a:t>
            </a:r>
          </a:p>
          <a:p>
            <a:pPr marL="114300" indent="0">
              <a:buNone/>
            </a:pPr>
            <a:endParaRPr lang="ru-RU" dirty="0"/>
          </a:p>
          <a:p>
            <a:r>
              <a:rPr lang="ru-RU" b="1" dirty="0"/>
              <a:t>Воспитательная задача: </a:t>
            </a:r>
            <a:endParaRPr lang="ru-RU" b="1" dirty="0" smtClean="0"/>
          </a:p>
          <a:p>
            <a:pPr marL="114300" indent="0">
              <a:buNone/>
            </a:pPr>
            <a:r>
              <a:rPr lang="ru-RU" dirty="0" smtClean="0"/>
              <a:t>воспитывать </a:t>
            </a:r>
            <a:r>
              <a:rPr lang="ru-RU" dirty="0"/>
              <a:t>аккуратность в выполнении работы</a:t>
            </a:r>
          </a:p>
          <a:p>
            <a:r>
              <a:rPr lang="ru-RU" b="1" dirty="0"/>
              <a:t>Дополнительная задача: </a:t>
            </a:r>
            <a:endParaRPr lang="ru-RU" b="1" dirty="0" smtClean="0"/>
          </a:p>
          <a:p>
            <a:pPr marL="114300" indent="0">
              <a:buNone/>
            </a:pPr>
            <a:r>
              <a:rPr lang="ru-RU" dirty="0" smtClean="0"/>
              <a:t>закрепить знания </a:t>
            </a:r>
            <a:r>
              <a:rPr lang="ru-RU" dirty="0"/>
              <a:t>детей о военной технике</a:t>
            </a:r>
          </a:p>
          <a:p>
            <a:endParaRPr lang="ru-RU" b="1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628650" lvl="0" indent="-514350">
              <a:buFont typeface="+mj-lt"/>
              <a:buAutoNum type="arabicPeriod"/>
            </a:pPr>
            <a:r>
              <a:rPr lang="ru-RU" dirty="0" smtClean="0"/>
              <a:t>Дети высказывают предположения о свойствах поролона, проявят наблюдательность при проведении опытов</a:t>
            </a:r>
            <a:endParaRPr lang="ru-RU" dirty="0"/>
          </a:p>
          <a:p>
            <a:pPr marL="628650" lvl="0" indent="-514350">
              <a:buFont typeface="+mj-lt"/>
              <a:buAutoNum type="arabicPeriod"/>
            </a:pPr>
            <a:endParaRPr lang="ru-RU" dirty="0" smtClean="0"/>
          </a:p>
          <a:p>
            <a:pPr marL="628650" lvl="0" indent="-514350">
              <a:buFont typeface="+mj-lt"/>
              <a:buAutoNum type="arabicPeriod"/>
            </a:pPr>
            <a:r>
              <a:rPr lang="ru-RU" dirty="0" smtClean="0"/>
              <a:t>Поделки у детей получатся аккуратные</a:t>
            </a:r>
          </a:p>
          <a:p>
            <a:pPr marL="628650" lvl="0" indent="-514350">
              <a:buFont typeface="+mj-lt"/>
              <a:buAutoNum type="arabicPeriod"/>
            </a:pPr>
            <a:endParaRPr lang="ru-RU" dirty="0"/>
          </a:p>
          <a:p>
            <a:pPr marL="628650" lvl="0" indent="-514350">
              <a:buFont typeface="+mj-lt"/>
              <a:buAutoNum type="arabicPeriod"/>
            </a:pPr>
            <a:endParaRPr lang="ru-RU" dirty="0"/>
          </a:p>
          <a:p>
            <a:pPr marL="628650" lvl="0" indent="-514350">
              <a:buFont typeface="+mj-lt"/>
              <a:buAutoNum type="arabicPeriod"/>
            </a:pPr>
            <a:r>
              <a:rPr lang="ru-RU" dirty="0" smtClean="0"/>
              <a:t>Дети назовут 3-4 военные машины</a:t>
            </a:r>
            <a:endParaRPr lang="ru-RU" dirty="0"/>
          </a:p>
          <a:p>
            <a:pPr marL="114300" lv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4853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pPr algn="r"/>
            <a:r>
              <a:rPr lang="ru-RU" dirty="0" err="1" smtClean="0"/>
              <a:t>Чернякова</a:t>
            </a:r>
            <a:r>
              <a:rPr lang="ru-RU" dirty="0" smtClean="0"/>
              <a:t> Е.М., преподаватель профессиональных модулей ГАПОУ НСО «Болотнинский педагогический колледж»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Цели и задачи пробного занятия по конструированию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097347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37</TotalTime>
  <Words>244</Words>
  <Application>Microsoft Office PowerPoint</Application>
  <PresentationFormat>Экран (4:3)</PresentationFormat>
  <Paragraphs>52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Аптека</vt:lpstr>
      <vt:lpstr>Цели и задачи пробного занятия по конструированию</vt:lpstr>
      <vt:lpstr>Презентация PowerPoint</vt:lpstr>
      <vt:lpstr>Презентация PowerPoint</vt:lpstr>
      <vt:lpstr>Планируемый результат занятия</vt:lpstr>
      <vt:lpstr>Планируемый результат занятия</vt:lpstr>
      <vt:lpstr>Цели и задачи пробного занятия по конструированию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Цели и задачи пробного занятия по конструированию</dc:title>
  <dc:creator>Елена</dc:creator>
  <cp:lastModifiedBy>Администратор</cp:lastModifiedBy>
  <cp:revision>7</cp:revision>
  <dcterms:created xsi:type="dcterms:W3CDTF">2023-02-26T13:12:47Z</dcterms:created>
  <dcterms:modified xsi:type="dcterms:W3CDTF">2023-06-30T04:02:20Z</dcterms:modified>
</cp:coreProperties>
</file>