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Учимся у сказки</a:t>
            </a:r>
            <a:br>
              <a:rPr lang="ru-RU" b="1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ru-RU" b="1" dirty="0" smtClean="0"/>
              <a:t>- </a:t>
            </a:r>
            <a:r>
              <a:rPr lang="ru-RU" b="1" dirty="0"/>
              <a:t>Представление методики </a:t>
            </a:r>
            <a:r>
              <a:rPr lang="ru-RU" b="1" dirty="0" err="1"/>
              <a:t>Л.Б.Фесюковой</a:t>
            </a:r>
            <a:r>
              <a:rPr lang="ru-RU" b="1" dirty="0"/>
              <a:t> "Воспитание сказкой";</a:t>
            </a:r>
          </a:p>
          <a:p>
            <a:pPr marL="68580" indent="0">
              <a:buNone/>
            </a:pPr>
            <a:r>
              <a:rPr lang="ru-RU" b="1" dirty="0"/>
              <a:t>-Театрализованная деятельность: сказка "Теремок":</a:t>
            </a:r>
          </a:p>
          <a:p>
            <a:pPr marL="68580" indent="0">
              <a:buNone/>
            </a:pPr>
            <a:r>
              <a:rPr lang="ru-RU" b="1" dirty="0"/>
              <a:t>-Нравственный урок;</a:t>
            </a:r>
          </a:p>
          <a:p>
            <a:pPr marL="68580" indent="0">
              <a:buNone/>
            </a:pPr>
            <a:r>
              <a:rPr lang="ru-RU" b="1" dirty="0"/>
              <a:t>- Воспитание добрых чувств;</a:t>
            </a:r>
          </a:p>
          <a:p>
            <a:pPr marL="68580" indent="0">
              <a:buNone/>
            </a:pPr>
            <a:r>
              <a:rPr lang="ru-RU" b="1" dirty="0"/>
              <a:t>- Речевая зарядка;</a:t>
            </a:r>
          </a:p>
          <a:p>
            <a:pPr marL="68580" indent="0">
              <a:buNone/>
            </a:pPr>
            <a:r>
              <a:rPr lang="ru-RU" b="1" dirty="0"/>
              <a:t>- Коммуникативные игры</a:t>
            </a:r>
          </a:p>
          <a:p>
            <a:pPr marL="68580" indent="0">
              <a:buNone/>
            </a:pPr>
            <a:r>
              <a:rPr lang="ru-RU" b="1" dirty="0"/>
              <a:t>- Сказка и математика.</a:t>
            </a:r>
          </a:p>
          <a:p>
            <a:pPr marL="68580" indent="0">
              <a:buNone/>
            </a:pPr>
            <a:r>
              <a:rPr lang="ru-RU" b="1" dirty="0"/>
              <a:t>- Сказка и экология.</a:t>
            </a:r>
          </a:p>
          <a:p>
            <a:pPr marL="68580" indent="0">
              <a:buNone/>
            </a:pPr>
            <a:r>
              <a:rPr lang="ru-RU" b="1" dirty="0"/>
              <a:t>- Сказка развивает руки. </a:t>
            </a:r>
          </a:p>
        </p:txBody>
      </p:sp>
    </p:spTree>
    <p:extLst>
      <p:ext uri="{BB962C8B-B14F-4D97-AF65-F5344CB8AC3E}">
        <p14:creationId xmlns:p14="http://schemas.microsoft.com/office/powerpoint/2010/main" val="500852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50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Остин</vt:lpstr>
      <vt:lpstr>Учимся у сказки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 семинара-практикума «Методическая задУМКА»</dc:title>
  <dc:creator>Пользователь</dc:creator>
  <cp:lastModifiedBy>Пользователь</cp:lastModifiedBy>
  <cp:revision>2</cp:revision>
  <dcterms:created xsi:type="dcterms:W3CDTF">2017-06-29T05:54:59Z</dcterms:created>
  <dcterms:modified xsi:type="dcterms:W3CDTF">2017-06-29T06:05:52Z</dcterms:modified>
</cp:coreProperties>
</file>