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70" r:id="rId10"/>
    <p:sldId id="265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1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543800" cy="3016746"/>
          </a:xfrm>
        </p:spPr>
        <p:txBody>
          <a:bodyPr/>
          <a:lstStyle/>
          <a:p>
            <a:pPr algn="ctr"/>
            <a:r>
              <a:rPr lang="ru-RU" sz="2400" b="1" dirty="0" smtClean="0">
                <a:effectLst/>
              </a:rPr>
              <a:t>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b="1" dirty="0">
                <a:effectLst/>
              </a:rPr>
              <a:t>Мягкие развивающие игрушки – книжки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b="1" dirty="0">
                <a:effectLst/>
              </a:rPr>
              <a:t> </a:t>
            </a:r>
            <a:r>
              <a:rPr lang="ru-RU" sz="2400" dirty="0" smtClean="0">
                <a:effectLst/>
              </a:rPr>
              <a:t>Студентка </a:t>
            </a:r>
            <a:r>
              <a:rPr lang="ru-RU" sz="2400" dirty="0">
                <a:effectLst/>
              </a:rPr>
              <a:t>32 группы</a:t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Мартынова Екатерина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 Руководитель</a:t>
            </a:r>
            <a:r>
              <a:rPr lang="ru-RU" sz="2400" dirty="0">
                <a:effectLst/>
              </a:rPr>
              <a:t>:  </a:t>
            </a:r>
            <a:r>
              <a:rPr lang="ru-RU" sz="2400" dirty="0" err="1">
                <a:effectLst/>
              </a:rPr>
              <a:t>Чернякова</a:t>
            </a:r>
            <a:r>
              <a:rPr lang="ru-RU" sz="2400" dirty="0">
                <a:effectLst/>
              </a:rPr>
              <a:t> </a:t>
            </a:r>
            <a:r>
              <a:rPr lang="ru-RU" sz="2400" dirty="0" smtClean="0">
                <a:effectLst/>
              </a:rPr>
              <a:t>Е.М.</a:t>
            </a:r>
            <a:r>
              <a:rPr lang="ru-RU" sz="1200" dirty="0">
                <a:effectLst/>
              </a:rPr>
              <a:t/>
            </a:r>
            <a:br>
              <a:rPr lang="ru-RU" sz="1200" dirty="0">
                <a:effectLst/>
              </a:rPr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97706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692696"/>
            <a:ext cx="7258000" cy="3657599"/>
          </a:xfrm>
        </p:spPr>
        <p:txBody>
          <a:bodyPr>
            <a:normAutofit/>
          </a:bodyPr>
          <a:lstStyle/>
          <a:p>
            <a:r>
              <a:rPr lang="ru-RU" i="1" dirty="0" smtClean="0">
                <a:effectLst/>
              </a:rPr>
              <a:t>Ситуация </a:t>
            </a:r>
            <a:r>
              <a:rPr lang="ru-RU" i="1" dirty="0">
                <a:effectLst/>
              </a:rPr>
              <a:t>1.</a:t>
            </a:r>
            <a:r>
              <a:rPr lang="ru-RU" dirty="0">
                <a:effectLst/>
              </a:rPr>
              <a:t> Наш ёжик, что-то загрустил (Показ странички).  Он мне шепнул на ушко, что не успел заготовить на зиму запасы, а его ежата очень любят грибы. Давайте подумаем, как мы можем помочь нашему ёжику? Мы поможем нашему ёжику и поищем грибочки на полянке. Чтобы собрать грибочки их нужно сосчитать. Мы собрали все грибы на полянке. Но наш ежик любит только оранжевые грибочки, давайте их посчитаем и прикрепим ежику на колючки, чтобы он их отнес ежатам. Теперь наш ежик с ежатами не останется голодным зимой.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400" b="1" dirty="0"/>
              <a:t>Применение мягкой развивающей книжки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Страничка «Ежик»</a:t>
            </a:r>
          </a:p>
        </p:txBody>
      </p:sp>
    </p:spTree>
    <p:extLst>
      <p:ext uri="{BB962C8B-B14F-4D97-AF65-F5344CB8AC3E}">
        <p14:creationId xmlns:p14="http://schemas.microsoft.com/office/powerpoint/2010/main" val="3402109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85801"/>
            <a:ext cx="7185992" cy="3657599"/>
          </a:xfrm>
        </p:spPr>
        <p:txBody>
          <a:bodyPr>
            <a:normAutofit lnSpcReduction="10000"/>
          </a:bodyPr>
          <a:lstStyle/>
          <a:p>
            <a:r>
              <a:rPr lang="ru-RU" i="1" dirty="0">
                <a:effectLst/>
              </a:rPr>
              <a:t>Ситуация 2.</a:t>
            </a:r>
            <a:r>
              <a:rPr lang="ru-RU" dirty="0">
                <a:effectLst/>
              </a:rPr>
              <a:t> Закончилось теплое лето, и наступила осень. А как мы поймем, что очень уже наступила? (Реже светит солнце, чаще льют дожди, похолодание). А какой признак осени можно увидеть на этой картинки? (Показ странички). Да, это листопад. Нашему ежику очень нравятся разноцветные листочки, которые падают с деревьев. Давайте поможем ему собрать их, но не все подряд, а только те, у которых есть пары. Найди два одинаковых по цвету листочка. У ежика есть секрет, он спрятал один листочек. Давай посмотрим, какого цвета этот листочек и тоже найдем ему пару.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400" b="1" dirty="0"/>
              <a:t>Применение мягкой развивающей книжки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Страничка «Ежик»</a:t>
            </a:r>
          </a:p>
        </p:txBody>
      </p:sp>
    </p:spTree>
    <p:extLst>
      <p:ext uri="{BB962C8B-B14F-4D97-AF65-F5344CB8AC3E}">
        <p14:creationId xmlns:p14="http://schemas.microsoft.com/office/powerpoint/2010/main" val="3558057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864096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Прямые затраты на изготовление одного изделия</a:t>
            </a:r>
          </a:p>
          <a:p>
            <a:pPr algn="ctr">
              <a:buNone/>
            </a:pPr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		На первый взгляд стоимость мягкой развивающей книжки кажется высокой. Но аналоги таких книжек в интернет магазине составили 3-4 тыс.р. Некоторые мастера предлагали свою работу, состоящую из 10 страниц за 9 тыс.р.</a:t>
            </a:r>
          </a:p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571481"/>
          <a:ext cx="9144000" cy="4509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1480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Единица измерения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Цена за единицу (руб.)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Общая сумма (руб.)</a:t>
                      </a:r>
                      <a:endParaRPr lang="ru-RU" dirty="0"/>
                    </a:p>
                  </a:txBody>
                  <a:tcPr/>
                </a:tc>
              </a:tr>
              <a:tr h="7310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</a:rPr>
                        <a:t>Фетр без клеевой основы (для страниц).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20*20см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10шт.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35 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73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Фетр без клеевой основы (для )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20*20см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10шт.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3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Бусины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40-50шт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1-5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	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Клей Элтитан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0.5л.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2шт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140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Ленточка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20*20см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2м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Пуговицы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</a:rPr>
                        <a:t>20*20см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endParaRPr lang="ru-RU" sz="135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ИТОГО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endParaRPr lang="ru-RU" sz="135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endParaRPr lang="ru-RU" sz="135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657225" algn="l"/>
                        </a:tabLst>
                      </a:pPr>
                      <a:r>
                        <a:rPr lang="ru-RU" sz="13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1025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34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8784976" cy="6858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>
                <a:effectLst/>
              </a:rPr>
              <a:t>ЗАКЛЮЧЕНИЕ</a:t>
            </a:r>
          </a:p>
          <a:p>
            <a:pPr>
              <a:buNone/>
            </a:pPr>
            <a:r>
              <a:rPr lang="ru-RU" dirty="0" smtClean="0">
                <a:effectLst/>
              </a:rPr>
              <a:t>		Для </a:t>
            </a:r>
            <a:r>
              <a:rPr lang="ru-RU" dirty="0">
                <a:effectLst/>
              </a:rPr>
              <a:t>гармоничного умственного и физического развития детям необходимы игрушки. Роль игрушек в развитии детей очень велика: они помогают малышу познавать окружающий мир, узнавать много нового о свойствах и предназначении разных предметов. Целью исследования было</a:t>
            </a:r>
            <a:r>
              <a:rPr lang="ru-RU" b="1" dirty="0">
                <a:effectLst/>
              </a:rPr>
              <a:t> </a:t>
            </a:r>
            <a:r>
              <a:rPr lang="ru-RU" dirty="0">
                <a:effectLst/>
              </a:rPr>
              <a:t>разработать технологическую последовательность и изготовить мягкую книжку из </a:t>
            </a:r>
            <a:r>
              <a:rPr lang="ru-RU" dirty="0" smtClean="0">
                <a:effectLst/>
              </a:rPr>
              <a:t>фетра.</a:t>
            </a:r>
          </a:p>
          <a:p>
            <a:pPr>
              <a:buNone/>
            </a:pPr>
            <a:r>
              <a:rPr lang="ru-RU" dirty="0" smtClean="0">
                <a:effectLst/>
              </a:rPr>
              <a:t>		Были </a:t>
            </a:r>
            <a:r>
              <a:rPr lang="ru-RU" dirty="0">
                <a:effectLst/>
              </a:rPr>
              <a:t>изучены материалы о значении мягкой книжки для развития дошкольников. В результате чего сделан вывод о необходимости такого вида игрушки для детей дошкольного возраста. </a:t>
            </a:r>
            <a:r>
              <a:rPr lang="ru-RU" dirty="0" smtClean="0">
                <a:effectLst/>
              </a:rPr>
              <a:t> Сделан </a:t>
            </a:r>
            <a:r>
              <a:rPr lang="ru-RU" dirty="0">
                <a:effectLst/>
              </a:rPr>
              <a:t>обзор мягких развивающих книжек разной направленности: математического, познавательного, речевого развития, а так же книги по окружающему миру и формированию навыков самообслуживания.  Необходимо отметить  многообразие видов книг из фетра.</a:t>
            </a:r>
          </a:p>
          <a:p>
            <a:pPr>
              <a:buNone/>
            </a:pPr>
            <a:r>
              <a:rPr lang="ru-RU" dirty="0" smtClean="0">
                <a:effectLst/>
              </a:rPr>
              <a:t>	Разработана </a:t>
            </a:r>
            <a:r>
              <a:rPr lang="ru-RU" dirty="0">
                <a:effectLst/>
              </a:rPr>
              <a:t>технологическая карта изготовления одной страницы мягкой книжки, а именно обложки, в которой подробно описаны все этапы ее изготовления. Сделана полностью модель мягкой книжки из фетра по математическому развитию дошкольников «</a:t>
            </a:r>
            <a:r>
              <a:rPr lang="ru-RU" dirty="0" err="1">
                <a:effectLst/>
              </a:rPr>
              <a:t>Знайка</a:t>
            </a:r>
            <a:r>
              <a:rPr lang="ru-RU" dirty="0">
                <a:effectLst/>
              </a:rPr>
              <a:t>», состоящая из 8 страниц. Сделан экономический расчет себестоимости книги. Оказалось, что мягкая развивающая книжка - игрушка, сделанная своими руками в 3-4 раза дешевле аналога таких же книг из интернет магазина.</a:t>
            </a:r>
          </a:p>
          <a:p>
            <a:pPr>
              <a:buNone/>
            </a:pPr>
            <a:r>
              <a:rPr lang="ru-RU" dirty="0" smtClean="0">
                <a:effectLst/>
              </a:rPr>
              <a:t>	Выполнено </a:t>
            </a:r>
            <a:r>
              <a:rPr lang="ru-RU" dirty="0">
                <a:effectLst/>
              </a:rPr>
              <a:t>методическое обоснование использования мягкой книжки в работе с детьми. </a:t>
            </a:r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3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6886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effectLst/>
              </a:rPr>
              <a:t>		Цель </a:t>
            </a:r>
            <a:r>
              <a:rPr lang="ru-RU" sz="2800" b="1" dirty="0">
                <a:effectLst/>
              </a:rPr>
              <a:t>исследования: </a:t>
            </a:r>
            <a:r>
              <a:rPr lang="ru-RU" sz="2800" dirty="0">
                <a:effectLst/>
              </a:rPr>
              <a:t>Разработать технологическую последовательность и изготовить мягкую книжку из фетра</a:t>
            </a:r>
            <a:r>
              <a:rPr lang="ru-RU" dirty="0">
                <a:effectLst/>
              </a:rPr>
              <a:t>.</a:t>
            </a:r>
          </a:p>
          <a:p>
            <a:pPr>
              <a:buNone/>
            </a:pPr>
            <a:r>
              <a:rPr lang="ru-RU" b="1" dirty="0" smtClean="0">
                <a:effectLst/>
              </a:rPr>
              <a:t>		Задачи </a:t>
            </a:r>
            <a:r>
              <a:rPr lang="ru-RU" b="1" dirty="0">
                <a:effectLst/>
              </a:rPr>
              <a:t>исследования:</a:t>
            </a:r>
            <a:endParaRPr lang="ru-RU" dirty="0">
              <a:effectLst/>
            </a:endParaRPr>
          </a:p>
          <a:p>
            <a:pPr>
              <a:buNone/>
            </a:pPr>
            <a:r>
              <a:rPr lang="ru-RU" dirty="0" smtClean="0">
                <a:effectLst/>
              </a:rPr>
              <a:t>	1</a:t>
            </a:r>
            <a:r>
              <a:rPr lang="ru-RU" dirty="0">
                <a:effectLst/>
              </a:rPr>
              <a:t>. Изучить значение мягкой книжки для развития дошкольников, виды   мягких книжек.</a:t>
            </a:r>
          </a:p>
          <a:p>
            <a:pPr>
              <a:buNone/>
            </a:pPr>
            <a:r>
              <a:rPr lang="ru-RU" dirty="0" smtClean="0">
                <a:effectLst/>
              </a:rPr>
              <a:t>	2</a:t>
            </a:r>
            <a:r>
              <a:rPr lang="ru-RU" dirty="0">
                <a:effectLst/>
              </a:rPr>
              <a:t>. Разработать технологическую карту изготовления одной страницы мягкой книжки.</a:t>
            </a:r>
          </a:p>
          <a:p>
            <a:pPr>
              <a:buNone/>
            </a:pPr>
            <a:r>
              <a:rPr lang="ru-RU" dirty="0" smtClean="0">
                <a:effectLst/>
              </a:rPr>
              <a:t>	3</a:t>
            </a:r>
            <a:r>
              <a:rPr lang="ru-RU" dirty="0">
                <a:effectLst/>
              </a:rPr>
              <a:t>. Изготовить   модель мягкой книжки из фетра по математическому развитию дошкольников.</a:t>
            </a:r>
          </a:p>
          <a:p>
            <a:pPr>
              <a:buNone/>
            </a:pPr>
            <a:r>
              <a:rPr lang="ru-RU" dirty="0" smtClean="0">
                <a:effectLst/>
              </a:rPr>
              <a:t>	4</a:t>
            </a:r>
            <a:r>
              <a:rPr lang="ru-RU" dirty="0">
                <a:effectLst/>
              </a:rPr>
              <a:t>. Сделать методическое обоснование использования мягкой книжки в работе с детьми.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5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Игрушка – это очень важный атрибут детства. И невозможно словами оценить значение игрушек для развития ребёнка. Говоря научным языком, игрушка – это специально изготовленные предметы, предназначенные для игр, обеспечения игровой деятельности детей и взрослых. Сегодня в детских магазинах можно встретить огромное количество различных игрушек, в том числе развивающих книжек. Игрушки, как правило, быстро надоедают детям. Существует альтернатива покупным игрушкам и развивающим книжкам - это игрушки и книжки, сделанные своими руками. Например, мягкие развивающие книжки имеют множество достоинств, которые отсутствуют  у их покупных аналогов. Подобные книжки можно сколько угодно раз видоизменять. Эти книжки будут  расти вместе с ребёнком. Они мягкие и приятные на ощупь, и  не только развлекают, но и развивают, а в старшем дошкольном возрасте ещё и закрепляют полученные умения и навыки.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5527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1800" dirty="0">
              <a:effectLst/>
            </a:endParaRPr>
          </a:p>
          <a:p>
            <a:pPr lvl="1" algn="ctr">
              <a:buNone/>
            </a:pPr>
            <a:r>
              <a:rPr lang="ru-RU" sz="3600" b="1" dirty="0">
                <a:effectLst/>
              </a:rPr>
              <a:t>История возникновения игрушки</a:t>
            </a:r>
            <a:endParaRPr lang="ru-RU" sz="3600" dirty="0">
              <a:effectLst/>
            </a:endParaRPr>
          </a:p>
          <a:p>
            <a:pPr>
              <a:buNone/>
            </a:pPr>
            <a:r>
              <a:rPr lang="ru-RU" sz="2400" b="1" dirty="0">
                <a:effectLst/>
              </a:rPr>
              <a:t> </a:t>
            </a:r>
            <a:endParaRPr lang="ru-RU" sz="1800" dirty="0">
              <a:effectLst/>
            </a:endParaRPr>
          </a:p>
          <a:p>
            <a:pPr fontAlgn="base">
              <a:buNone/>
            </a:pPr>
            <a:r>
              <a:rPr lang="ru-RU" sz="2400" dirty="0" smtClean="0">
                <a:effectLst/>
              </a:rPr>
              <a:t>		Игрушка </a:t>
            </a:r>
            <a:r>
              <a:rPr lang="ru-RU" sz="2400" dirty="0">
                <a:effectLst/>
              </a:rPr>
              <a:t>во все исторически эпохи была связана с игрой – ведущей деятельностью, в которой формируется типичный облик ребенка: ум, физические и нравственные качества. Однако конкретно – исторические условия каждой эпохи накладывают отпечаток на содержание игрушек и направленность игр.</a:t>
            </a:r>
            <a:endParaRPr lang="ru-RU" sz="2000" dirty="0">
              <a:effectLst/>
            </a:endParaRPr>
          </a:p>
          <a:p>
            <a:pPr fontAlgn="base">
              <a:buNone/>
            </a:pPr>
            <a:r>
              <a:rPr lang="ru-RU" sz="2400" dirty="0" smtClean="0">
                <a:effectLst/>
              </a:rPr>
              <a:t>		Как </a:t>
            </a:r>
            <a:r>
              <a:rPr lang="ru-RU" sz="2400" dirty="0">
                <a:effectLst/>
              </a:rPr>
              <a:t>и сегодня, первой игрушкой ребенка в древности была погремушка. В Древней Греции и Риме погремушки дарили новорожденному. Постукивая этими погремушками, матери и кормилицы напевали колыбельные песни. Еще эти предметы имели и иное назначение. От первобытных времен сохранилось поверье, что трещотки своим шумом отклоняют злых духов и тем самым оберегают ребенка. </a:t>
            </a:r>
            <a:endParaRPr lang="ru-RU" sz="200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69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effectLst/>
              </a:rPr>
              <a:t> </a:t>
            </a:r>
            <a:r>
              <a:rPr lang="ru-RU" sz="2400" b="1" dirty="0" smtClean="0">
                <a:effectLst/>
              </a:rPr>
              <a:t>Общие </a:t>
            </a:r>
            <a:r>
              <a:rPr lang="ru-RU" sz="2400" b="1" dirty="0">
                <a:effectLst/>
              </a:rPr>
              <a:t>сведения о развивающей мягкой игрушке – книжке и ее значение в развитии детей</a:t>
            </a:r>
            <a:endParaRPr lang="ru-RU" sz="2400" dirty="0">
              <a:effectLst/>
            </a:endParaRPr>
          </a:p>
          <a:p>
            <a:pPr>
              <a:buNone/>
            </a:pPr>
            <a:r>
              <a:rPr lang="ru-RU" b="1" dirty="0">
                <a:effectLst/>
              </a:rPr>
              <a:t> </a:t>
            </a:r>
            <a:endParaRPr lang="ru-RU" dirty="0">
              <a:effectLst/>
            </a:endParaRPr>
          </a:p>
          <a:p>
            <a:pPr>
              <a:buNone/>
            </a:pPr>
            <a:r>
              <a:rPr lang="ru-RU" dirty="0" smtClean="0">
                <a:effectLst/>
              </a:rPr>
              <a:t>		В </a:t>
            </a:r>
            <a:r>
              <a:rPr lang="ru-RU" dirty="0">
                <a:effectLst/>
              </a:rPr>
              <a:t>раннем возрасте у детей высокая потребность в тактильных ощущениях. Такого активного взаимодействия не выдерживают книги из обычной бумаги — они быстро рвутся и могут поранить краями. Поэтому для детей самого младшего возраста, книги делают из толстого картона со скругленными краями. Эти книжки безопасны, но на ощупь они все одинаковы. Повысить интерес ребенка к взаимодействию с книгой можно, используя текстильные материалы, как основной материал для создания книги. С книжечкой, у которой листы изготовлены из ткани, можно играть как с игрушкой, что невозможно делать с бумажным или картонным экземпляром.</a:t>
            </a:r>
          </a:p>
          <a:p>
            <a:pPr>
              <a:buNone/>
            </a:pPr>
            <a:r>
              <a:rPr lang="ru-RU" dirty="0" smtClean="0">
                <a:effectLst/>
              </a:rPr>
              <a:t>		В </a:t>
            </a:r>
            <a:r>
              <a:rPr lang="ru-RU" dirty="0">
                <a:effectLst/>
              </a:rPr>
              <a:t>промышленных масштабах мягкие тканевые книжки не производятся. Большая их часть — плод стараний народных мастериц в Интернете. Однако, ещё ценнее, когда эта книжечка выполнена руками близкого вашему ребенку человека (мамы, бабушки, сестры), она становится индивидуальной.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23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712968" cy="4248472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ru-RU" sz="2800" b="1" dirty="0">
                <a:effectLst/>
              </a:rPr>
              <a:t>Возможные варианты мягких </a:t>
            </a:r>
            <a:r>
              <a:rPr lang="ru-RU" sz="2800" b="1" dirty="0" smtClean="0">
                <a:effectLst/>
              </a:rPr>
              <a:t>книжек</a:t>
            </a:r>
            <a:endParaRPr lang="en-US" sz="2800" dirty="0">
              <a:effectLst/>
            </a:endParaRPr>
          </a:p>
          <a:p>
            <a:pPr lvl="1" algn="ctr"/>
            <a:endParaRPr lang="ru-RU" sz="1800" dirty="0">
              <a:effectLst/>
            </a:endParaRPr>
          </a:p>
          <a:p>
            <a:pPr>
              <a:buNone/>
            </a:pPr>
            <a:r>
              <a:rPr lang="ru-RU" sz="2400" dirty="0" smtClean="0">
                <a:effectLst/>
              </a:rPr>
              <a:t> 		Мягкие </a:t>
            </a:r>
            <a:r>
              <a:rPr lang="ru-RU" sz="2400" dirty="0">
                <a:effectLst/>
              </a:rPr>
              <a:t>книжки бывают разных видов: и пластмассовые книжки – пищалки, которые хороши в применении на прогулке или когда дети купаются, а также, кроме них существуют тканевые фланелевые с прокладкой из синтепона  и фетровые книжки, детали которых могут быть выпуклыми с различными шуршащими и звучащими элементами. </a:t>
            </a:r>
            <a:endParaRPr lang="ru-RU" sz="1800" dirty="0">
              <a:effectLst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" y="4077072"/>
            <a:ext cx="1955346" cy="180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19" y="4899025"/>
            <a:ext cx="1749786" cy="162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6" y="3998118"/>
            <a:ext cx="1885306" cy="17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239" y="4977792"/>
            <a:ext cx="1464918" cy="184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873" y="3860801"/>
            <a:ext cx="2111042" cy="1584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5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712968" cy="6858000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Выбор материалов, инструментов книжки и основной модели для изготовления  мягкой</a:t>
            </a:r>
            <a:endParaRPr lang="ru-RU" dirty="0">
              <a:effectLst/>
            </a:endParaRPr>
          </a:p>
          <a:p>
            <a:r>
              <a:rPr lang="ru-RU" dirty="0">
                <a:effectLst/>
              </a:rPr>
              <a:t> </a:t>
            </a:r>
          </a:p>
          <a:p>
            <a:r>
              <a:rPr lang="ru-RU" dirty="0">
                <a:effectLst/>
              </a:rPr>
              <a:t>Что нужно для создания мягкой книги? Развивающая книжка была создана при помощи таких материалов и инструментов: </a:t>
            </a:r>
          </a:p>
          <a:p>
            <a:r>
              <a:rPr lang="ru-RU" b="1" dirty="0" smtClean="0"/>
              <a:t>Фетр</a:t>
            </a:r>
            <a:r>
              <a:rPr lang="ru-RU" dirty="0" smtClean="0"/>
              <a:t> - это нетканый материал, который производится традиционно из шерстяного волокна путем сцепления его между собой под воздействием горячей воды, пара и давления.</a:t>
            </a:r>
          </a:p>
          <a:p>
            <a:r>
              <a:rPr lang="ru-RU" dirty="0" smtClean="0"/>
              <a:t>Фетр – это основной материал, но кроме этого понадобятся: липучки, пуговицы, бусинки, нитки, лента для соединения страниц и клей </a:t>
            </a:r>
            <a:r>
              <a:rPr lang="ru-RU" dirty="0" err="1" smtClean="0"/>
              <a:t>Элтитан</a:t>
            </a:r>
            <a:r>
              <a:rPr lang="ru-RU" dirty="0" smtClean="0"/>
              <a:t>. Инструменты для изготовления книжки простые и доступные: ножницы и иголки.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92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 marL="18288" indent="0">
              <a:buNone/>
            </a:pPr>
            <a:endParaRPr lang="ru-RU" dirty="0" smtClean="0"/>
          </a:p>
          <a:p>
            <a:pPr marL="18288" indent="0">
              <a:buNone/>
            </a:pPr>
            <a:endParaRPr lang="ru-RU" dirty="0"/>
          </a:p>
          <a:p>
            <a:pPr marL="18288" indent="0">
              <a:buNone/>
            </a:pPr>
            <a:endParaRPr lang="ru-RU" dirty="0"/>
          </a:p>
          <a:p>
            <a:endParaRPr lang="ru-RU" dirty="0" smtClean="0"/>
          </a:p>
          <a:p>
            <a:r>
              <a:rPr lang="ru-RU" dirty="0"/>
              <a:t>Д</a:t>
            </a:r>
            <a:r>
              <a:rPr lang="ru-RU" dirty="0" smtClean="0"/>
              <a:t>ля проектирования выбрана  мягкая развивающая книга «</a:t>
            </a:r>
            <a:r>
              <a:rPr lang="ru-RU" dirty="0" err="1" smtClean="0"/>
              <a:t>Знайка</a:t>
            </a:r>
            <a:r>
              <a:rPr lang="ru-RU" dirty="0" smtClean="0"/>
              <a:t>», в основном, направленная на математическое развитие детей младшей и средней группы.</a:t>
            </a:r>
          </a:p>
          <a:p>
            <a:r>
              <a:rPr lang="ru-RU" dirty="0" smtClean="0"/>
              <a:t>Мягкая развивающая книга состоит из 8 страниц (включая обложки).  Каждая страница имеет свое собственное предназначение.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ЧЕРНЯКОВА\КР и ВКР\КР_2017\Мартынова\фото\IMG_20170430_114908_6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230" y="332656"/>
            <a:ext cx="249487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6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Применение мягкой развивающей книжки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>Страничка «Ежик»</a:t>
            </a:r>
            <a:endParaRPr lang="ru-RU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713429"/>
            <a:ext cx="3528392" cy="3638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397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41</TotalTime>
  <Words>378</Words>
  <Application>Microsoft Office PowerPoint</Application>
  <PresentationFormat>Экран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Базовая</vt:lpstr>
      <vt:lpstr>  Мягкие развивающие игрушки – книжки    Студентка 32 группы Мартынова Екатерина  Руководитель:  Чернякова Е.М.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Применение мягкой развивающей книжки Страничка «Ежик»</vt:lpstr>
      <vt:lpstr>Применение мягкой развивающей книжки Страничка «Ежик»</vt:lpstr>
      <vt:lpstr>Применение мягкой развивающей книжки Страничка «Ежик»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Курсовая работа Мягкие развивающие игрушки – книжки     Выполнена: студенткой 32 группы Мартыновой Екатерины Юрьевны Основная профессиональная образовательная (ППССЗ) по специальности 44.02.01 Дошкольное образование Руководитель:  Чернякова Елена Михайловна </dc:title>
  <dc:creator>dj Nikolais</dc:creator>
  <cp:lastModifiedBy>Пользователь</cp:lastModifiedBy>
  <cp:revision>7</cp:revision>
  <dcterms:created xsi:type="dcterms:W3CDTF">2017-05-23T18:02:50Z</dcterms:created>
  <dcterms:modified xsi:type="dcterms:W3CDTF">2017-06-29T03:55:46Z</dcterms:modified>
</cp:coreProperties>
</file>