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Содержание семинара-практикума «Методическая </a:t>
            </a:r>
            <a:r>
              <a:rPr lang="ru-RU" dirty="0" err="1" smtClean="0"/>
              <a:t>задУМКА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ru-RU" b="1" dirty="0" smtClean="0"/>
              <a:t>Использование </a:t>
            </a:r>
            <a:r>
              <a:rPr lang="ru-RU" b="1" dirty="0"/>
              <a:t>современных педагогических   технологий в рамках  методической   практики:</a:t>
            </a:r>
          </a:p>
          <a:p>
            <a:r>
              <a:rPr lang="ru-RU" dirty="0"/>
              <a:t>- игровые </a:t>
            </a:r>
            <a:r>
              <a:rPr lang="ru-RU" dirty="0" smtClean="0"/>
              <a:t>технологии(Аксенова Н., Шохина Д</a:t>
            </a:r>
            <a:r>
              <a:rPr lang="ru-RU" dirty="0" smtClean="0"/>
              <a:t>., </a:t>
            </a:r>
            <a:r>
              <a:rPr lang="ru-RU" dirty="0" err="1" smtClean="0"/>
              <a:t>Цебренок</a:t>
            </a:r>
            <a:r>
              <a:rPr lang="ru-RU" dirty="0" smtClean="0"/>
              <a:t> М., Квашнина А</a:t>
            </a:r>
            <a:r>
              <a:rPr lang="ru-RU" smtClean="0"/>
              <a:t>., Кривцова А.)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 smtClean="0"/>
              <a:t>триз</a:t>
            </a:r>
            <a:r>
              <a:rPr lang="ru-RU" dirty="0" smtClean="0"/>
              <a:t>-технологии  (Новоселова А., Денисова И.)</a:t>
            </a:r>
            <a:endParaRPr lang="ru-RU" dirty="0"/>
          </a:p>
          <a:p>
            <a:r>
              <a:rPr lang="ru-RU" dirty="0"/>
              <a:t>-проблемный </a:t>
            </a:r>
            <a:r>
              <a:rPr lang="ru-RU" dirty="0" smtClean="0"/>
              <a:t>диалог (</a:t>
            </a:r>
            <a:r>
              <a:rPr lang="ru-RU" dirty="0" err="1" smtClean="0"/>
              <a:t>Шиндель</a:t>
            </a:r>
            <a:r>
              <a:rPr lang="ru-RU" dirty="0" smtClean="0"/>
              <a:t> Е., Терехова О.)</a:t>
            </a:r>
            <a:endParaRPr lang="ru-RU" dirty="0"/>
          </a:p>
          <a:p>
            <a:r>
              <a:rPr lang="ru-RU" dirty="0"/>
              <a:t>-</a:t>
            </a:r>
            <a:r>
              <a:rPr lang="ru-RU" dirty="0" err="1"/>
              <a:t>здоровьесберегающие</a:t>
            </a:r>
            <a:r>
              <a:rPr lang="ru-RU" dirty="0"/>
              <a:t> </a:t>
            </a:r>
            <a:r>
              <a:rPr lang="ru-RU" dirty="0" smtClean="0"/>
              <a:t>технологии(Моисеева А.)  </a:t>
            </a:r>
          </a:p>
          <a:p>
            <a:r>
              <a:rPr lang="ru-RU" dirty="0" smtClean="0"/>
              <a:t>использование </a:t>
            </a:r>
            <a:r>
              <a:rPr lang="ru-RU" dirty="0"/>
              <a:t>нетрадиционного оборудования на  физкультурных занятиях в ДОУ(Аксенова Н., Денисова И</a:t>
            </a:r>
            <a:r>
              <a:rPr lang="ru-RU" dirty="0" smtClean="0"/>
              <a:t>., </a:t>
            </a:r>
            <a:r>
              <a:rPr lang="ru-RU" dirty="0" err="1" smtClean="0"/>
              <a:t>Цебренок</a:t>
            </a:r>
            <a:r>
              <a:rPr lang="ru-RU" dirty="0" smtClean="0"/>
              <a:t> М., Зайцева С</a:t>
            </a:r>
            <a:r>
              <a:rPr lang="ru-RU" dirty="0"/>
              <a:t>., Моисеева А.) </a:t>
            </a:r>
          </a:p>
        </p:txBody>
      </p:sp>
    </p:spTree>
    <p:extLst>
      <p:ext uri="{BB962C8B-B14F-4D97-AF65-F5344CB8AC3E}">
        <p14:creationId xmlns:p14="http://schemas.microsoft.com/office/powerpoint/2010/main" val="500852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78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Остин</vt:lpstr>
      <vt:lpstr>Содержание семинара-практикума «Методическая задУМКА»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семинара-практикума «Методическая задУМКА»</dc:title>
  <dc:creator>Пользователь</dc:creator>
  <cp:lastModifiedBy>Пользователь</cp:lastModifiedBy>
  <cp:revision>2</cp:revision>
  <dcterms:created xsi:type="dcterms:W3CDTF">2017-06-29T05:54:59Z</dcterms:created>
  <dcterms:modified xsi:type="dcterms:W3CDTF">2017-06-29T06:53:06Z</dcterms:modified>
</cp:coreProperties>
</file>